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9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  <p:sldMasterId id="2147483661" r:id="rId4"/>
  </p:sldMasterIdLst>
  <p:sldIdLst>
    <p:sldId id="256" r:id="rId5"/>
    <p:sldId id="298" r:id="rId6"/>
    <p:sldId id="257" r:id="rId7"/>
    <p:sldId id="295" r:id="rId8"/>
    <p:sldId id="258" r:id="rId9"/>
    <p:sldId id="296" r:id="rId10"/>
    <p:sldId id="29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69"/>
  </p:sldIdLst>
  <p:sldSz cx="18288000" cy="10287000"/>
  <p:notesSz cx="6858000" cy="9144000"/>
  <p:embeddedFontLst>
    <p:embeddedFont>
      <p:font typeface="Arimo" panose="020B0604020202020204" charset="0"/>
      <p:regular r:id="rId53"/>
    </p:embeddedFont>
    <p:embeddedFont>
      <p:font typeface="Garnett 1" panose="020B0604020202020204" charset="0"/>
      <p:regular r:id="rId54"/>
    </p:embeddedFont>
    <p:embeddedFont>
      <p:font typeface="Garnett 2" panose="020B0604020202020204" charset="0"/>
      <p:regular r:id="rId55"/>
    </p:embeddedFont>
    <p:embeddedFont>
      <p:font typeface="Garnett 3" panose="020B0604020202020204" charset="0"/>
      <p:regular r:id="rId56"/>
    </p:embeddedFont>
    <p:embeddedFont>
      <p:font typeface="Montserrat Bold" panose="020B0604020202020204" charset="0"/>
      <p:regular r:id="rId57"/>
    </p:embeddedFont>
    <p:embeddedFont>
      <p:font typeface="Poppins" panose="00000500000000000000" pitchFamily="2" charset="0"/>
      <p:regular r:id="rId58"/>
      <p:bold r:id="rId59"/>
      <p:italic r:id="rId60"/>
      <p:boldItalic r:id="rId61"/>
    </p:embeddedFont>
    <p:embeddedFont>
      <p:font typeface="Poppins Bold" panose="00000800000000000000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4B771-79BC-4E7D-9CA8-6913C854BDFD}" v="70" dt="2024-10-08T16:52:55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75" d="100"/>
          <a:sy n="75" d="100"/>
        </p:scale>
        <p:origin x="5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26" Type="http://schemas.openxmlformats.org/officeDocument/2006/relationships/slide" Target="slides/slide22.xml"/>
<Relationship Id="rId21" Type="http://schemas.openxmlformats.org/officeDocument/2006/relationships/slide" Target="slides/slide17.xml"/>
<Relationship Id="rId34" Type="http://schemas.openxmlformats.org/officeDocument/2006/relationships/slide" Target="slides/slide30.xml"/>
<Relationship Id="rId42" Type="http://schemas.openxmlformats.org/officeDocument/2006/relationships/slide" Target="slides/slide38.xml"/>
<Relationship Id="rId47" Type="http://schemas.openxmlformats.org/officeDocument/2006/relationships/slide" Target="slides/slide43.xml"/>
<Relationship Id="rId50" Type="http://schemas.openxmlformats.org/officeDocument/2006/relationships/slide" Target="slides/slide46.xml"/>
<Relationship Id="rId55" Type="http://schemas.openxmlformats.org/officeDocument/2006/relationships/font" Target="fonts/font3.fntdata"/>
<Relationship Id="rId63" Type="http://schemas.openxmlformats.org/officeDocument/2006/relationships/presProps" Target="presProps.xml"/>
<Relationship Id="rId68" Type="http://schemas.microsoft.com/office/2015/10/relationships/revisionInfo" Target="revisionInfo.xml"/>
<Relationship Id="rId7" Type="http://schemas.openxmlformats.org/officeDocument/2006/relationships/slide" Target="slides/slide3.xml"/>
<Relationship Id="rId2" Type="http://schemas.openxmlformats.org/officeDocument/2006/relationships/customXml" Target="../customXml/item2.xml"/>
<Relationship Id="rId16" Type="http://schemas.openxmlformats.org/officeDocument/2006/relationships/slide" Target="slides/slide12.xml"/>
<Relationship Id="rId29" Type="http://schemas.openxmlformats.org/officeDocument/2006/relationships/slide" Target="slides/slide25.xml"/>
<Relationship Id="rId11" Type="http://schemas.openxmlformats.org/officeDocument/2006/relationships/slide" Target="slides/slide7.xml"/>
<Relationship Id="rId24" Type="http://schemas.openxmlformats.org/officeDocument/2006/relationships/slide" Target="slides/slide20.xml"/>
<Relationship Id="rId32" Type="http://schemas.openxmlformats.org/officeDocument/2006/relationships/slide" Target="slides/slide28.xml"/>
<Relationship Id="rId37" Type="http://schemas.openxmlformats.org/officeDocument/2006/relationships/slide" Target="slides/slide33.xml"/>
<Relationship Id="rId40" Type="http://schemas.openxmlformats.org/officeDocument/2006/relationships/slide" Target="slides/slide36.xml"/>
<Relationship Id="rId45" Type="http://schemas.openxmlformats.org/officeDocument/2006/relationships/slide" Target="slides/slide41.xml"/>
<Relationship Id="rId53" Type="http://schemas.openxmlformats.org/officeDocument/2006/relationships/font" Target="fonts/font1.fntdata"/>
<Relationship Id="rId58" Type="http://schemas.openxmlformats.org/officeDocument/2006/relationships/font" Target="fonts/font6.fntdata"/>
<Relationship Id="rId66" Type="http://schemas.openxmlformats.org/officeDocument/2006/relationships/tableStyles" Target="tableStyles.xml"/>
<Relationship Id="rId5" Type="http://schemas.openxmlformats.org/officeDocument/2006/relationships/slide" Target="slides/slide1.xml"/>
<Relationship Id="rId61" Type="http://schemas.openxmlformats.org/officeDocument/2006/relationships/font" Target="fonts/font9.fntdata"/>
<Relationship Id="rId19" Type="http://schemas.openxmlformats.org/officeDocument/2006/relationships/slide" Target="slides/slide15.xml"/>
<Relationship Id="rId14" Type="http://schemas.openxmlformats.org/officeDocument/2006/relationships/slide" Target="slides/slide10.xml"/>
<Relationship Id="rId22" Type="http://schemas.openxmlformats.org/officeDocument/2006/relationships/slide" Target="slides/slide18.xml"/>
<Relationship Id="rId27" Type="http://schemas.openxmlformats.org/officeDocument/2006/relationships/slide" Target="slides/slide23.xml"/>
<Relationship Id="rId30" Type="http://schemas.openxmlformats.org/officeDocument/2006/relationships/slide" Target="slides/slide26.xml"/>
<Relationship Id="rId35" Type="http://schemas.openxmlformats.org/officeDocument/2006/relationships/slide" Target="slides/slide31.xml"/>
<Relationship Id="rId43" Type="http://schemas.openxmlformats.org/officeDocument/2006/relationships/slide" Target="slides/slide39.xml"/>
<Relationship Id="rId48" Type="http://schemas.openxmlformats.org/officeDocument/2006/relationships/slide" Target="slides/slide44.xml"/>
<Relationship Id="rId56" Type="http://schemas.openxmlformats.org/officeDocument/2006/relationships/font" Target="fonts/font4.fntdata"/>
<Relationship Id="rId64" Type="http://schemas.openxmlformats.org/officeDocument/2006/relationships/viewProps" Target="viewProps.xml"/>
<Relationship Id="rId8" Type="http://schemas.openxmlformats.org/officeDocument/2006/relationships/slide" Target="slides/slide4.xml"/>
<Relationship Id="rId51" Type="http://schemas.openxmlformats.org/officeDocument/2006/relationships/slide" Target="slides/slide47.xml"/>
<Relationship Id="rId3" Type="http://schemas.openxmlformats.org/officeDocument/2006/relationships/slideMaster" Target="slideMasters/slideMaster1.xml"/>
<Relationship Id="rId12" Type="http://schemas.openxmlformats.org/officeDocument/2006/relationships/slide" Target="slides/slide8.xml"/>
<Relationship Id="rId17" Type="http://schemas.openxmlformats.org/officeDocument/2006/relationships/slide" Target="slides/slide13.xml"/>
<Relationship Id="rId25" Type="http://schemas.openxmlformats.org/officeDocument/2006/relationships/slide" Target="slides/slide21.xml"/>
<Relationship Id="rId33" Type="http://schemas.openxmlformats.org/officeDocument/2006/relationships/slide" Target="slides/slide29.xml"/>
<Relationship Id="rId38" Type="http://schemas.openxmlformats.org/officeDocument/2006/relationships/slide" Target="slides/slide34.xml"/>
<Relationship Id="rId46" Type="http://schemas.openxmlformats.org/officeDocument/2006/relationships/slide" Target="slides/slide42.xml"/>
<Relationship Id="rId59" Type="http://schemas.openxmlformats.org/officeDocument/2006/relationships/font" Target="fonts/font7.fntdata"/>
<Relationship Id="rId67" Type="http://schemas.microsoft.com/office/2016/11/relationships/changesInfo" Target="changesInfos/changesInfo1.xml"/>
<Relationship Id="rId20" Type="http://schemas.openxmlformats.org/officeDocument/2006/relationships/slide" Target="slides/slide16.xml"/>
<Relationship Id="rId41" Type="http://schemas.openxmlformats.org/officeDocument/2006/relationships/slide" Target="slides/slide37.xml"/>
<Relationship Id="rId54" Type="http://schemas.openxmlformats.org/officeDocument/2006/relationships/font" Target="fonts/font2.fntdata"/>
<Relationship Id="rId62" Type="http://schemas.openxmlformats.org/officeDocument/2006/relationships/font" Target="fonts/font10.fntdata"/>
<Relationship Id="rId1" Type="http://schemas.openxmlformats.org/officeDocument/2006/relationships/customXml" Target="../customXml/item1.xml"/>
<Relationship Id="rId6" Type="http://schemas.openxmlformats.org/officeDocument/2006/relationships/slide" Target="slides/slide2.xml"/>
<Relationship Id="rId15" Type="http://schemas.openxmlformats.org/officeDocument/2006/relationships/slide" Target="slides/slide11.xml"/>
<Relationship Id="rId23" Type="http://schemas.openxmlformats.org/officeDocument/2006/relationships/slide" Target="slides/slide19.xml"/>
<Relationship Id="rId28" Type="http://schemas.openxmlformats.org/officeDocument/2006/relationships/slide" Target="slides/slide24.xml"/>
<Relationship Id="rId36" Type="http://schemas.openxmlformats.org/officeDocument/2006/relationships/slide" Target="slides/slide32.xml"/>
<Relationship Id="rId49" Type="http://schemas.openxmlformats.org/officeDocument/2006/relationships/slide" Target="slides/slide45.xml"/>
<Relationship Id="rId57" Type="http://schemas.openxmlformats.org/officeDocument/2006/relationships/font" Target="fonts/font5.fntdata"/>
<Relationship Id="rId10" Type="http://schemas.openxmlformats.org/officeDocument/2006/relationships/slide" Target="slides/slide6.xml"/>
<Relationship Id="rId31" Type="http://schemas.openxmlformats.org/officeDocument/2006/relationships/slide" Target="slides/slide27.xml"/>
<Relationship Id="rId44" Type="http://schemas.openxmlformats.org/officeDocument/2006/relationships/slide" Target="slides/slide40.xml"/>
<Relationship Id="rId52" Type="http://schemas.openxmlformats.org/officeDocument/2006/relationships/slide" Target="slides/slide48.xml"/>
<Relationship Id="rId60" Type="http://schemas.openxmlformats.org/officeDocument/2006/relationships/font" Target="fonts/font8.fntdata"/>
<Relationship Id="rId65" Type="http://schemas.openxmlformats.org/officeDocument/2006/relationships/theme" Target="theme/theme1.xml"/>
<Relationship Id="rId4" Type="http://schemas.openxmlformats.org/officeDocument/2006/relationships/slideMaster" Target="slideMasters/slideMaster2.xml"/>
<Relationship Id="rId9" Type="http://schemas.openxmlformats.org/officeDocument/2006/relationships/slide" Target="slides/slide5.xml"/>
<Relationship Id="rId13" Type="http://schemas.openxmlformats.org/officeDocument/2006/relationships/slide" Target="slides/slide9.xml"/>
<Relationship Id="rId18" Type="http://schemas.openxmlformats.org/officeDocument/2006/relationships/slide" Target="slides/slide14.xml"/>
<Relationship Id="rId39" Type="http://schemas.openxmlformats.org/officeDocument/2006/relationships/slide" Target="slides/slide35.xml"/>
<Relationship Id="rId69" Type="http://schemas.openxmlformats.org/officeDocument/2006/relationships/slide" Target="slides/slide49.xml"/>
</Relationships>
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23A4B771-79BC-4E7D-9CA8-6913C854BDFD}"/>
    <pc:docChg chg="addSld modSld modMainMaster">
      <pc:chgData name="Data Analyst" userId="a87940b5-5381-4fb3-bebe-612d0594214f" providerId="ADAL" clId="{23A4B771-79BC-4E7D-9CA8-6913C854BDFD}" dt="2024-10-08T20:28:51.319" v="5" actId="1076"/>
      <pc:docMkLst>
        <pc:docMk/>
      </pc:docMkLst>
      <pc:sldChg chg="new">
        <pc:chgData name="Data Analyst" userId="a87940b5-5381-4fb3-bebe-612d0594214f" providerId="ADAL" clId="{23A4B771-79BC-4E7D-9CA8-6913C854BDFD}" dt="2024-10-08T16:51:51.558" v="0" actId="680"/>
        <pc:sldMkLst>
          <pc:docMk/>
          <pc:sldMk cId="3443314561" sldId="296"/>
        </pc:sldMkLst>
      </pc:sldChg>
      <pc:sldChg chg="modSp new">
        <pc:chgData name="Data Analyst" userId="a87940b5-5381-4fb3-bebe-612d0594214f" providerId="ADAL" clId="{23A4B771-79BC-4E7D-9CA8-6913C854BDFD}" dt="2024-10-08T16:52:55.639" v="3" actId="962"/>
        <pc:sldMkLst>
          <pc:docMk/>
          <pc:sldMk cId="4201321010" sldId="297"/>
        </pc:sldMkLst>
        <pc:spChg chg="mod">
          <ac:chgData name="Data Analyst" userId="a87940b5-5381-4fb3-bebe-612d0594214f" providerId="ADAL" clId="{23A4B771-79BC-4E7D-9CA8-6913C854BDFD}" dt="2024-10-08T16:52:49.241" v="2" actId="962"/>
          <ac:spMkLst>
            <pc:docMk/>
            <pc:sldMk cId="4201321010" sldId="297"/>
            <ac:spMk id="2" creationId="{7EEC2486-2BAB-2342-5D30-72455D319440}"/>
          </ac:spMkLst>
        </pc:spChg>
        <pc:spChg chg="mod">
          <ac:chgData name="Data Analyst" userId="a87940b5-5381-4fb3-bebe-612d0594214f" providerId="ADAL" clId="{23A4B771-79BC-4E7D-9CA8-6913C854BDFD}" dt="2024-10-08T16:52:55.639" v="3" actId="962"/>
          <ac:spMkLst>
            <pc:docMk/>
            <pc:sldMk cId="4201321010" sldId="297"/>
            <ac:spMk id="3" creationId="{90866B8C-8154-C051-9209-9AD6234DC94B}"/>
          </ac:spMkLst>
        </pc:spChg>
      </pc:sldChg>
      <pc:sldChg chg="new">
        <pc:chgData name="Data Analyst" userId="a87940b5-5381-4fb3-bebe-612d0594214f" providerId="ADAL" clId="{23A4B771-79BC-4E7D-9CA8-6913C854BDFD}" dt="2024-10-08T20:27:48.144" v="4" actId="680"/>
        <pc:sldMkLst>
          <pc:docMk/>
          <pc:sldMk cId="780654058" sldId="298"/>
        </pc:sldMkLst>
      </pc:sldChg>
      <pc:sldMasterChg chg="modSldLayout">
        <pc:chgData name="Data Analyst" userId="a87940b5-5381-4fb3-bebe-612d0594214f" providerId="ADAL" clId="{23A4B771-79BC-4E7D-9CA8-6913C854BDFD}" dt="2024-10-08T20:28:51.319" v="5" actId="1076"/>
        <pc:sldMasterMkLst>
          <pc:docMk/>
          <pc:sldMasterMk cId="2318086878" sldId="2147483661"/>
        </pc:sldMasterMkLst>
        <pc:sldLayoutChg chg="modSp mod">
          <pc:chgData name="Data Analyst" userId="a87940b5-5381-4fb3-bebe-612d0594214f" providerId="ADAL" clId="{23A4B771-79BC-4E7D-9CA8-6913C854BDFD}" dt="2024-10-08T20:28:51.319" v="5" actId="1076"/>
          <pc:sldLayoutMkLst>
            <pc:docMk/>
            <pc:sldMasterMk cId="2318086878" sldId="2147483661"/>
            <pc:sldLayoutMk cId="4124074343" sldId="2147483663"/>
          </pc:sldLayoutMkLst>
          <pc:spChg chg="mod">
            <ac:chgData name="Data Analyst" userId="a87940b5-5381-4fb3-bebe-612d0594214f" providerId="ADAL" clId="{23A4B771-79BC-4E7D-9CA8-6913C854BDFD}" dt="2024-10-08T20:28:51.319" v="5" actId="1076"/>
            <ac:spMkLst>
              <pc:docMk/>
              <pc:sldMasterMk cId="2318086878" sldId="2147483661"/>
              <pc:sldLayoutMk cId="4124074343" sldId="2147483663"/>
              <ac:spMk id="3" creationId="{757F7576-A527-F6B5-BB99-1221AD761BB5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9978-E605-EDF7-E5CD-33AED10B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F7B13-027E-7294-2FB8-A9981E3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3761D-B6C5-8A4F-CDC5-81CC72DE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47D59-960B-938A-7694-AF4233FA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3099140" cy="9217882"/>
            <a:chOff x="0" y="0"/>
            <a:chExt cx="17465520" cy="122905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B9AA68-BB4B-7450-3192-1AF73B3EFBB7}"/>
              </a:ext>
            </a:extLst>
          </p:cNvPr>
          <p:cNvSpPr/>
          <p:nvPr userDrawn="1"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57F7576-A527-F6B5-BB99-1221AD761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>
            <a:normAutofit/>
          </a:bodyPr>
          <a:lstStyle>
            <a:lvl1pPr marL="0" indent="0">
              <a:buNone/>
              <a:defRPr sz="5600">
                <a:latin typeface="Montserrat Bold" panose="020B0604020202020204" charset="0"/>
              </a:defRPr>
            </a:lvl1pPr>
            <a:lvl2pPr marL="457200" indent="0">
              <a:buNone/>
              <a:defRPr sz="5600">
                <a:latin typeface="Montserrat Bold" panose="020B0604020202020204" charset="0"/>
              </a:defRPr>
            </a:lvl2pPr>
          </a:lstStyle>
          <a:p>
            <a:pPr lvl="1"/>
            <a:endParaRPr lang="en-CA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1A4A48-1036-0CFB-C35B-66C4945F19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1pPr>
          </a:lstStyle>
          <a:p>
            <a:pPr lvl="0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4B1A73-21B2-91FA-3812-DB43B63F64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27376" y="1795462"/>
            <a:ext cx="11737975" cy="669607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55B82F5-34EA-600B-4905-9349C72228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36388" y="0"/>
            <a:ext cx="6551612" cy="1028700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2F08DFE-DDD0-544B-BE0F-CA2BE2D65C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4375" y="590625"/>
            <a:ext cx="8069263" cy="1079500"/>
          </a:xfrm>
        </p:spPr>
        <p:txBody>
          <a:bodyPr>
            <a:normAutofit/>
          </a:bodyPr>
          <a:lstStyle>
            <a:lvl1pPr>
              <a:defRPr sz="5600"/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37E86E1-1DCF-AD03-F249-3A0964E86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4375" y="2479204"/>
            <a:ext cx="10199688" cy="7004050"/>
          </a:xfrm>
        </p:spPr>
        <p:txBody>
          <a:bodyPr>
            <a:normAutofit/>
          </a:bodyPr>
          <a:lstStyle>
            <a:lvl3pPr marL="914400" indent="0">
              <a:buNone/>
              <a:defRPr sz="6000">
                <a:latin typeface="Poppins Bold" panose="00000800000000000000" charset="0"/>
                <a:cs typeface="Poppins Bold" panose="00000800000000000000" charset="0"/>
              </a:defRPr>
            </a:lvl3pPr>
          </a:lstStyle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3F11-EF41-A474-98EC-9BF7695D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4124A-70FA-5C1A-1A28-F074E093F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F8A0-CC19-5F1F-B37D-E015E59A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BECC5-FE4A-8D6A-796C-FD062776F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37D45-4F7F-6CF0-EE3C-F17875E67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CCF9D-380A-EF40-74F4-CCDCB999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53C57-E575-A216-D3B2-92F87078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B2191-A675-EF93-E7BA-AC5C6512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2024-10-08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20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0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5.png"/>
<Relationship Id="rId2" Type="http://schemas.openxmlformats.org/officeDocument/2006/relationships/image" Target="../media/image19.png"/>
<Relationship Id="rId1" Type="http://schemas.openxmlformats.org/officeDocument/2006/relationships/slideLayout" Target="../slideLayouts/slideLayout7.xml"/>
</Relationships>

</file>

<file path=ppt/slides/_rels/slide1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26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8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27.jpeg"/>
<Relationship Id="rId16" Type="http://schemas.openxmlformats.org/officeDocument/2006/relationships/image" Target="../media/image15.png"/>
<Relationship Id="rId20" Type="http://schemas.openxmlformats.org/officeDocument/2006/relationships/image" Target="../media/image2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9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27.jpeg"/>
<Relationship Id="rId16" Type="http://schemas.openxmlformats.org/officeDocument/2006/relationships/image" Target="../media/image15.png"/>
<Relationship Id="rId20" Type="http://schemas.openxmlformats.org/officeDocument/2006/relationships/image" Target="../media/image2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36.png"/>
<Relationship Id="rId13" Type="http://schemas.openxmlformats.org/officeDocument/2006/relationships/image" Target="../media/image3.png"/>
<Relationship Id="rId18" Type="http://schemas.openxmlformats.org/officeDocument/2006/relationships/image" Target="../media/image8.svg"/>
<Relationship Id="rId26" Type="http://schemas.openxmlformats.org/officeDocument/2006/relationships/image" Target="../media/image16.svg"/>
<Relationship Id="rId3" Type="http://schemas.openxmlformats.org/officeDocument/2006/relationships/image" Target="../media/image31.png"/>
<Relationship Id="rId21" Type="http://schemas.openxmlformats.org/officeDocument/2006/relationships/image" Target="../media/image11.png"/>
<Relationship Id="rId7" Type="http://schemas.openxmlformats.org/officeDocument/2006/relationships/image" Target="../media/image35.png"/>
<Relationship Id="rId12" Type="http://schemas.openxmlformats.org/officeDocument/2006/relationships/image" Target="../media/image2.png"/>
<Relationship Id="rId17" Type="http://schemas.openxmlformats.org/officeDocument/2006/relationships/image" Target="../media/image7.png"/>
<Relationship Id="rId25" Type="http://schemas.openxmlformats.org/officeDocument/2006/relationships/image" Target="../media/image15.png"/>
<Relationship Id="rId2" Type="http://schemas.openxmlformats.org/officeDocument/2006/relationships/image" Target="../media/image30.jpeg"/>
<Relationship Id="rId16" Type="http://schemas.openxmlformats.org/officeDocument/2006/relationships/image" Target="../media/image6.svg"/>
<Relationship Id="rId20" Type="http://schemas.openxmlformats.org/officeDocument/2006/relationships/image" Target="../media/image10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34.svg"/>
<Relationship Id="rId11" Type="http://schemas.openxmlformats.org/officeDocument/2006/relationships/image" Target="../media/image39.svg"/>
<Relationship Id="rId24" Type="http://schemas.openxmlformats.org/officeDocument/2006/relationships/image" Target="../media/image14.svg"/>
<Relationship Id="rId5" Type="http://schemas.openxmlformats.org/officeDocument/2006/relationships/image" Target="../media/image33.png"/>
<Relationship Id="rId15" Type="http://schemas.openxmlformats.org/officeDocument/2006/relationships/image" Target="../media/image5.png"/>
<Relationship Id="rId23" Type="http://schemas.openxmlformats.org/officeDocument/2006/relationships/image" Target="../media/image13.png"/>
<Relationship Id="rId28" Type="http://schemas.openxmlformats.org/officeDocument/2006/relationships/image" Target="../media/image18.svg"/>
<Relationship Id="rId10" Type="http://schemas.openxmlformats.org/officeDocument/2006/relationships/image" Target="../media/image38.png"/>
<Relationship Id="rId19" Type="http://schemas.openxmlformats.org/officeDocument/2006/relationships/image" Target="../media/image9.png"/>
<Relationship Id="rId4" Type="http://schemas.openxmlformats.org/officeDocument/2006/relationships/image" Target="../media/image32.svg"/>
<Relationship Id="rId9" Type="http://schemas.openxmlformats.org/officeDocument/2006/relationships/image" Target="../media/image37.svg"/>
<Relationship Id="rId14" Type="http://schemas.openxmlformats.org/officeDocument/2006/relationships/image" Target="../media/image4.svg"/>
<Relationship Id="rId22" Type="http://schemas.openxmlformats.org/officeDocument/2006/relationships/image" Target="../media/image12.svg"/>
<Relationship Id="rId27" Type="http://schemas.openxmlformats.org/officeDocument/2006/relationships/image" Target="../media/image17.png"/>
</Relationships>

</file>

<file path=ppt/slides/_rels/slide1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1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0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3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2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44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1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5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1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6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/Relationships>

</file>

<file path=ppt/slides/_rels/slide2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7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44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2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48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50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9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51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2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21" Type="http://schemas.openxmlformats.org/officeDocument/2006/relationships/image" Target="../media/image54.sv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52.jpeg"/>
<Relationship Id="rId16" Type="http://schemas.openxmlformats.org/officeDocument/2006/relationships/image" Target="../media/image15.png"/>
<Relationship Id="rId20" Type="http://schemas.openxmlformats.org/officeDocument/2006/relationships/image" Target="../media/image53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2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56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55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58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57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0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59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29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2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61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1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0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3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26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31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64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2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5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33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5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34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6.svg"/>
<Relationship Id="rId13" Type="http://schemas.openxmlformats.org/officeDocument/2006/relationships/image" Target="../media/image11.png"/>
<Relationship Id="rId18" Type="http://schemas.openxmlformats.org/officeDocument/2006/relationships/image" Target="../media/image16.svg"/>
<Relationship Id="rId3" Type="http://schemas.openxmlformats.org/officeDocument/2006/relationships/image" Target="../media/image66.png"/>
<Relationship Id="rId7" Type="http://schemas.openxmlformats.org/officeDocument/2006/relationships/image" Target="../media/image5.png"/>
<Relationship Id="rId12" Type="http://schemas.openxmlformats.org/officeDocument/2006/relationships/image" Target="../media/image10.svg"/>
<Relationship Id="rId17" Type="http://schemas.openxmlformats.org/officeDocument/2006/relationships/image" Target="../media/image15.png"/>
<Relationship Id="rId2" Type="http://schemas.openxmlformats.org/officeDocument/2006/relationships/image" Target="../media/image44.jpeg"/>
<Relationship Id="rId16" Type="http://schemas.openxmlformats.org/officeDocument/2006/relationships/image" Target="../media/image14.svg"/>
<Relationship Id="rId20" Type="http://schemas.openxmlformats.org/officeDocument/2006/relationships/image" Target="../media/image18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4.svg"/>
<Relationship Id="rId11" Type="http://schemas.openxmlformats.org/officeDocument/2006/relationships/image" Target="../media/image9.png"/>
<Relationship Id="rId5" Type="http://schemas.openxmlformats.org/officeDocument/2006/relationships/image" Target="../media/image3.png"/>
<Relationship Id="rId15" Type="http://schemas.openxmlformats.org/officeDocument/2006/relationships/image" Target="../media/image13.png"/>
<Relationship Id="rId10" Type="http://schemas.openxmlformats.org/officeDocument/2006/relationships/image" Target="../media/image8.svg"/>
<Relationship Id="rId19" Type="http://schemas.openxmlformats.org/officeDocument/2006/relationships/image" Target="../media/image17.png"/>
<Relationship Id="rId4" Type="http://schemas.openxmlformats.org/officeDocument/2006/relationships/image" Target="../media/image2.png"/>
<Relationship Id="rId9" Type="http://schemas.openxmlformats.org/officeDocument/2006/relationships/image" Target="../media/image7.png"/>
<Relationship Id="rId14" Type="http://schemas.openxmlformats.org/officeDocument/2006/relationships/image" Target="../media/image12.svg"/>
</Relationships>

</file>

<file path=ppt/slides/_rels/slide35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67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6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68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7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7.png"/>
<Relationship Id="rId13" Type="http://schemas.openxmlformats.org/officeDocument/2006/relationships/image" Target="../media/image12.svg"/>
<Relationship Id="rId18" Type="http://schemas.openxmlformats.org/officeDocument/2006/relationships/image" Target="../media/image17.png"/>
<Relationship Id="rId3" Type="http://schemas.openxmlformats.org/officeDocument/2006/relationships/image" Target="../media/image2.png"/>
<Relationship Id="rId7" Type="http://schemas.openxmlformats.org/officeDocument/2006/relationships/image" Target="../media/image6.svg"/>
<Relationship Id="rId12" Type="http://schemas.openxmlformats.org/officeDocument/2006/relationships/image" Target="../media/image11.png"/>
<Relationship Id="rId17" Type="http://schemas.openxmlformats.org/officeDocument/2006/relationships/image" Target="../media/image16.svg"/>
<Relationship Id="rId2" Type="http://schemas.openxmlformats.org/officeDocument/2006/relationships/image" Target="../media/image69.jpeg"/>
<Relationship Id="rId16" Type="http://schemas.openxmlformats.org/officeDocument/2006/relationships/image" Target="../media/image15.pn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5.png"/>
<Relationship Id="rId11" Type="http://schemas.openxmlformats.org/officeDocument/2006/relationships/image" Target="../media/image10.svg"/>
<Relationship Id="rId5" Type="http://schemas.openxmlformats.org/officeDocument/2006/relationships/image" Target="../media/image4.svg"/>
<Relationship Id="rId15" Type="http://schemas.openxmlformats.org/officeDocument/2006/relationships/image" Target="../media/image14.svg"/>
<Relationship Id="rId10" Type="http://schemas.openxmlformats.org/officeDocument/2006/relationships/image" Target="../media/image9.png"/>
<Relationship Id="rId19" Type="http://schemas.openxmlformats.org/officeDocument/2006/relationships/image" Target="../media/image18.svg"/>
<Relationship Id="rId4" Type="http://schemas.openxmlformats.org/officeDocument/2006/relationships/image" Target="../media/image3.png"/>
<Relationship Id="rId9" Type="http://schemas.openxmlformats.org/officeDocument/2006/relationships/image" Target="../media/image8.svg"/>
<Relationship Id="rId14" Type="http://schemas.openxmlformats.org/officeDocument/2006/relationships/image" Target="../media/image13.png"/>
</Relationships>

</file>

<file path=ppt/slides/_rels/slide38.xml.rels><?xml version="1.0" encoding="UTF-8" standalone="yes"?>

<Relationships  xmlns="http://schemas.openxmlformats.org/package/2006/relationships">
<Relationship Id="rId8" Type="http://schemas.openxmlformats.org/officeDocument/2006/relationships/image" Target="../media/image4.svg"/>
<Relationship Id="rId13" Type="http://schemas.openxmlformats.org/officeDocument/2006/relationships/image" Target="../media/image9.png"/>
<Relationship Id="rId18" Type="http://schemas.openxmlformats.org/officeDocument/2006/relationships/image" Target="../media/image14.svg"/>
<Relationship Id="rId3" Type="http://schemas.openxmlformats.org/officeDocument/2006/relationships/image" Target="../media/image70.png"/>
<Relationship Id="rId21" Type="http://schemas.openxmlformats.org/officeDocument/2006/relationships/image" Target="../media/image17.png"/>
<Relationship Id="rId7" Type="http://schemas.openxmlformats.org/officeDocument/2006/relationships/image" Target="../media/image3.png"/>
<Relationship Id="rId12" Type="http://schemas.openxmlformats.org/officeDocument/2006/relationships/image" Target="../media/image8.svg"/>
<Relationship Id="rId17" Type="http://schemas.openxmlformats.org/officeDocument/2006/relationships/image" Target="../media/image13.png"/>
<Relationship Id="rId2" Type="http://schemas.openxmlformats.org/officeDocument/2006/relationships/image" Target="../media/image44.jpeg"/>
<Relationship Id="rId16" Type="http://schemas.openxmlformats.org/officeDocument/2006/relationships/image" Target="../media/image12.svg"/>
<Relationship Id="rId20" Type="http://schemas.openxmlformats.org/officeDocument/2006/relationships/image" Target="../media/image16.sv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2.png"/>
<Relationship Id="rId11" Type="http://schemas.openxmlformats.org/officeDocument/2006/relationships/image" Target="../media/image7.png"/>
<Relationship Id="rId5" Type="http://schemas.openxmlformats.org/officeDocument/2006/relationships/image" Target="../media/image72.png"/>
<Relationship Id="rId15" Type="http://schemas.openxmlformats.org/officeDocument/2006/relationships/image" Target="../media/image11.png"/>
<Relationship Id="rId10" Type="http://schemas.openxmlformats.org/officeDocument/2006/relationships/image" Target="../media/image6.svg"/>
<Relationship Id="rId19" Type="http://schemas.openxmlformats.org/officeDocument/2006/relationships/image" Target="../media/image15.png"/>
<Relationship Id="rId4" Type="http://schemas.openxmlformats.org/officeDocument/2006/relationships/image" Target="../media/image71.png"/>
<Relationship Id="rId9" Type="http://schemas.openxmlformats.org/officeDocument/2006/relationships/image" Target="../media/image5.png"/>
<Relationship Id="rId14" Type="http://schemas.openxmlformats.org/officeDocument/2006/relationships/image" Target="../media/image10.svg"/>
<Relationship Id="rId22" Type="http://schemas.openxmlformats.org/officeDocument/2006/relationships/image" Target="../media/image18.svg"/>
</Relationships>

</file>

<file path=ppt/slides/_rels/slide39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9.png"/>
<Relationship Id="rId2" Type="http://schemas.openxmlformats.org/officeDocument/2006/relationships/image" Target="../media/image27.jpeg"/>
<Relationship Id="rId1" Type="http://schemas.openxmlformats.org/officeDocument/2006/relationships/slideLayout" Target="../slideLayouts/slideLayout7.xml"/>
<Relationship Id="rId6" Type="http://schemas.openxmlformats.org/officeDocument/2006/relationships/image" Target="../media/image74.png"/>
<Relationship Id="rId5" Type="http://schemas.openxmlformats.org/officeDocument/2006/relationships/image" Target="../media/image73.png"/>
<Relationship Id="rId4" Type="http://schemas.openxmlformats.org/officeDocument/2006/relationships/image" Target="../media/image10.sv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3.xml"/>
</Relationships>

</file>

<file path=ppt/slides/_rels/slide40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75.png"/>
<Relationship Id="rId2" Type="http://schemas.openxmlformats.org/officeDocument/2006/relationships/image" Target="../media/image44.jpeg"/>
<Relationship Id="rId1" Type="http://schemas.openxmlformats.org/officeDocument/2006/relationships/slideLayout" Target="../slideLayouts/slideLayout7.xml"/>
</Relationships>

</file>

<file path=ppt/slides/_rels/slide41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76.png"/>
<Relationship Id="rId2" Type="http://schemas.openxmlformats.org/officeDocument/2006/relationships/image" Target="../media/image44.jpeg"/>
<Relationship Id="rId1" Type="http://schemas.openxmlformats.org/officeDocument/2006/relationships/slideLayout" Target="../slideLayouts/slideLayout7.xml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3.xml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3.xml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3.xml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3.xml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3.xml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3.xml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4.xml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4.xml"/>
</Relationships>

</file>

<file path=ppt/slides/_rels/slide5.xml.rels><?xml version="1.0" encoding="UTF-8" standalone="yes"?>

<Relationships  xmlns="http://schemas.openxmlformats.org/package/2006/relationships">
<Relationship Id="rId2" Type="http://schemas.openxmlformats.org/officeDocument/2006/relationships/image" Target="../media/image19.png"/>
<Relationship Id="rId1" Type="http://schemas.openxmlformats.org/officeDocument/2006/relationships/slideLayout" Target="../slideLayouts/slideLayout7.xml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4.xml"/>
</Relationships>

</file>

<file path=ppt/slides/_rels/slide8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1.jpeg"/>
<Relationship Id="rId2" Type="http://schemas.openxmlformats.org/officeDocument/2006/relationships/image" Target="../media/image19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22.png"/>
</Relationships>

</file>

<file path=ppt/slides/_rels/slide9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23.png"/>
<Relationship Id="rId2" Type="http://schemas.openxmlformats.org/officeDocument/2006/relationships/image" Target="../media/image19.png"/>
<Relationship Id="rId1" Type="http://schemas.openxmlformats.org/officeDocument/2006/relationships/slideLayout" Target="../slideLayouts/slideLayout7.xml"/>
<Relationship Id="rId4" Type="http://schemas.openxmlformats.org/officeDocument/2006/relationships/image" Target="../media/image24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98031" y="6316546"/>
            <a:ext cx="9056008" cy="2012813"/>
            <a:chOff x="0" y="0"/>
            <a:chExt cx="12074677" cy="26837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570285" y="399689"/>
              <a:ext cx="2504393" cy="1941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77"/>
                </a:lnSpc>
              </a:pPr>
              <a:r>
                <a:rPr lang="en-US" sz="516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6" name="AutoShape 26"/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55933" y="6428833"/>
            <a:ext cx="5010252" cy="175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12,246 individuals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064891"/>
            <a:ext cx="4993509" cy="216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1755412"/>
            <a:ext cx="11704220" cy="9851217"/>
            <a:chOff x="0" y="0"/>
            <a:chExt cx="15605627" cy="131349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7223761" y="2335063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04,725 </a:t>
            </a: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18,986 visits in 2024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464384" y="1755412"/>
            <a:ext cx="9579611" cy="9715763"/>
            <a:chOff x="0" y="0"/>
            <a:chExt cx="1236857" cy="1254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6857" cy="1254436"/>
            </a:xfrm>
            <a:custGeom>
              <a:avLst/>
              <a:gdLst/>
              <a:ahLst/>
              <a:cxnLst/>
              <a:rect l="l" t="t" r="r" b="b"/>
              <a:pathLst>
                <a:path w="1236857" h="1254436">
                  <a:moveTo>
                    <a:pt x="73644" y="0"/>
                  </a:moveTo>
                  <a:lnTo>
                    <a:pt x="1163213" y="0"/>
                  </a:lnTo>
                  <a:cubicBezTo>
                    <a:pt x="1203886" y="0"/>
                    <a:pt x="1236857" y="32971"/>
                    <a:pt x="1236857" y="73644"/>
                  </a:cubicBezTo>
                  <a:lnTo>
                    <a:pt x="1236857" y="1180792"/>
                  </a:lnTo>
                  <a:cubicBezTo>
                    <a:pt x="1236857" y="1221465"/>
                    <a:pt x="1203886" y="1254436"/>
                    <a:pt x="1163213" y="1254436"/>
                  </a:cubicBezTo>
                  <a:lnTo>
                    <a:pt x="73644" y="1254436"/>
                  </a:lnTo>
                  <a:cubicBezTo>
                    <a:pt x="32971" y="1254436"/>
                    <a:pt x="0" y="1221465"/>
                    <a:pt x="0" y="1180792"/>
                  </a:cubicBezTo>
                  <a:lnTo>
                    <a:pt x="0" y="73644"/>
                  </a:lnTo>
                  <a:cubicBezTo>
                    <a:pt x="0" y="32971"/>
                    <a:pt x="32971" y="0"/>
                    <a:pt x="7364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36857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8800" y="1890866"/>
            <a:ext cx="14592821" cy="9715763"/>
            <a:chOff x="0" y="0"/>
            <a:chExt cx="1884130" cy="12544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4130" cy="1254436"/>
            </a:xfrm>
            <a:custGeom>
              <a:avLst/>
              <a:gdLst/>
              <a:ahLst/>
              <a:cxnLst/>
              <a:rect l="l" t="t" r="r" b="b"/>
              <a:pathLst>
                <a:path w="1884130" h="1254436">
                  <a:moveTo>
                    <a:pt x="48344" y="0"/>
                  </a:moveTo>
                  <a:lnTo>
                    <a:pt x="1835786" y="0"/>
                  </a:lnTo>
                  <a:cubicBezTo>
                    <a:pt x="1862486" y="0"/>
                    <a:pt x="1884130" y="21644"/>
                    <a:pt x="1884130" y="48344"/>
                  </a:cubicBezTo>
                  <a:lnTo>
                    <a:pt x="1884130" y="1206092"/>
                  </a:lnTo>
                  <a:cubicBezTo>
                    <a:pt x="1884130" y="1232792"/>
                    <a:pt x="1862486" y="1254436"/>
                    <a:pt x="1835786" y="1254436"/>
                  </a:cubicBezTo>
                  <a:lnTo>
                    <a:pt x="48344" y="1254436"/>
                  </a:lnTo>
                  <a:cubicBezTo>
                    <a:pt x="21644" y="1254436"/>
                    <a:pt x="0" y="1232792"/>
                    <a:pt x="0" y="1206092"/>
                  </a:cubicBezTo>
                  <a:lnTo>
                    <a:pt x="0" y="48344"/>
                  </a:lnTo>
                  <a:cubicBezTo>
                    <a:pt x="0" y="21644"/>
                    <a:pt x="21644" y="0"/>
                    <a:pt x="483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884130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00556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72" y="2217230"/>
            <a:ext cx="15459276" cy="74289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163129" y="9582644"/>
            <a:ext cx="5827375" cy="343557"/>
            <a:chOff x="0" y="0"/>
            <a:chExt cx="7769833" cy="458076"/>
          </a:xfrm>
        </p:grpSpPr>
        <p:sp>
          <p:nvSpPr>
            <p:cNvPr id="22" name="Freeform 22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67879" y="8954518"/>
            <a:ext cx="2593650" cy="601159"/>
            <a:chOff x="0" y="0"/>
            <a:chExt cx="3458200" cy="801546"/>
          </a:xfrm>
        </p:grpSpPr>
        <p:sp>
          <p:nvSpPr>
            <p:cNvPr id="27" name="Freeform 27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2" name="Group 3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0574" y="3368124"/>
            <a:ext cx="6057741" cy="5376063"/>
            <a:chOff x="0" y="0"/>
            <a:chExt cx="8076989" cy="7168085"/>
          </a:xfrm>
        </p:grpSpPr>
        <p:sp>
          <p:nvSpPr>
            <p:cNvPr id="10" name="Freeform 10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134" y="147564"/>
              <a:ext cx="6865855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Other gender identity : 1.5%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034418" y="3396699"/>
            <a:ext cx="3775937" cy="153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96" y="2080928"/>
            <a:ext cx="8596438" cy="73234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61730" y="1793026"/>
            <a:ext cx="3775937" cy="203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by individuals</a:t>
            </a:r>
          </a:p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63" y="2100193"/>
            <a:ext cx="10484399" cy="80286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65921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00554C"/>
                </a:solidFill>
                <a:latin typeface="Garnett 2"/>
                <a:ea typeface="Garnett 2"/>
                <a:cs typeface="Garnett 2"/>
                <a:sym typeface="Garnett 2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3174" y="2139932"/>
            <a:ext cx="2242916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912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9752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3A36A1"/>
                </a:solidFill>
                <a:latin typeface="Garnett 2"/>
                <a:ea typeface="Garnett 2"/>
                <a:cs typeface="Garnett 2"/>
                <a:sym typeface="Garnett 2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275063" y="3090778"/>
            <a:ext cx="0" cy="6029646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13212" y="2106145"/>
            <a:ext cx="4873551" cy="176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</a:t>
            </a:r>
          </a:p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(Difference between Toronto 2020 Census and HQ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68111" y="6702181"/>
            <a:ext cx="5550351" cy="10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239,720 Test results</a:t>
            </a:r>
          </a:p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39,234 Treatment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276875"/>
            <a:ext cx="4870506" cy="195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463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39752" y="1200561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1646647"/>
            <a:ext cx="7518574" cy="9860720"/>
            <a:chOff x="0" y="0"/>
            <a:chExt cx="970749" cy="1273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273152"/>
            </a:xfrm>
            <a:custGeom>
              <a:avLst/>
              <a:gdLst/>
              <a:ahLst/>
              <a:cxnLst/>
              <a:rect l="l" t="t" r="r" b="b"/>
              <a:pathLst>
                <a:path w="970749" h="127315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179321"/>
                  </a:lnTo>
                  <a:cubicBezTo>
                    <a:pt x="970749" y="1204206"/>
                    <a:pt x="960864" y="1228073"/>
                    <a:pt x="943267" y="1245670"/>
                  </a:cubicBezTo>
                  <a:cubicBezTo>
                    <a:pt x="925670" y="1263266"/>
                    <a:pt x="901804" y="1273152"/>
                    <a:pt x="876918" y="1273152"/>
                  </a:cubicBezTo>
                  <a:lnTo>
                    <a:pt x="93832" y="1273152"/>
                  </a:lnTo>
                  <a:cubicBezTo>
                    <a:pt x="68946" y="1273152"/>
                    <a:pt x="45079" y="1263266"/>
                    <a:pt x="27483" y="1245670"/>
                  </a:cubicBezTo>
                  <a:cubicBezTo>
                    <a:pt x="9886" y="1228073"/>
                    <a:pt x="0" y="1204206"/>
                    <a:pt x="0" y="1179321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1784122"/>
            <a:ext cx="11453200" cy="9860720"/>
            <a:chOff x="0" y="0"/>
            <a:chExt cx="1478763" cy="127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273152"/>
            </a:xfrm>
            <a:custGeom>
              <a:avLst/>
              <a:gdLst/>
              <a:ahLst/>
              <a:cxnLst/>
              <a:rect l="l" t="t" r="r" b="b"/>
              <a:pathLst>
                <a:path w="1478763" h="127315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211556"/>
                  </a:lnTo>
                  <a:cubicBezTo>
                    <a:pt x="1478763" y="1245574"/>
                    <a:pt x="1451185" y="1273152"/>
                    <a:pt x="1417166" y="1273152"/>
                  </a:cubicBezTo>
                  <a:lnTo>
                    <a:pt x="61597" y="1273152"/>
                  </a:lnTo>
                  <a:cubicBezTo>
                    <a:pt x="27578" y="1273152"/>
                    <a:pt x="0" y="1245574"/>
                    <a:pt x="0" y="1211556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4303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6017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606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318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2190684"/>
            <a:ext cx="4501085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654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6.2%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4.5%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3.0%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1.3%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Positivity Rate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2022-June 2024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722580" y="670822"/>
            <a:ext cx="8762857" cy="10823127"/>
            <a:chOff x="0" y="0"/>
            <a:chExt cx="1131403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403" cy="1397412"/>
            </a:xfrm>
            <a:custGeom>
              <a:avLst/>
              <a:gdLst/>
              <a:ahLst/>
              <a:cxnLst/>
              <a:rect l="l" t="t" r="r" b="b"/>
              <a:pathLst>
                <a:path w="1131403" h="1397412">
                  <a:moveTo>
                    <a:pt x="80508" y="0"/>
                  </a:moveTo>
                  <a:lnTo>
                    <a:pt x="1050895" y="0"/>
                  </a:lnTo>
                  <a:cubicBezTo>
                    <a:pt x="1072247" y="0"/>
                    <a:pt x="1092725" y="8482"/>
                    <a:pt x="1107823" y="23580"/>
                  </a:cubicBezTo>
                  <a:cubicBezTo>
                    <a:pt x="1122921" y="38678"/>
                    <a:pt x="1131403" y="59156"/>
                    <a:pt x="1131403" y="80508"/>
                  </a:cubicBezTo>
                  <a:lnTo>
                    <a:pt x="1131403" y="1316904"/>
                  </a:lnTo>
                  <a:cubicBezTo>
                    <a:pt x="1131403" y="1361367"/>
                    <a:pt x="1095359" y="1397412"/>
                    <a:pt x="1050895" y="1397412"/>
                  </a:cubicBezTo>
                  <a:lnTo>
                    <a:pt x="80508" y="1397412"/>
                  </a:lnTo>
                  <a:cubicBezTo>
                    <a:pt x="36045" y="1397412"/>
                    <a:pt x="0" y="1361367"/>
                    <a:pt x="0" y="1316904"/>
                  </a:cubicBezTo>
                  <a:lnTo>
                    <a:pt x="0" y="80508"/>
                  </a:lnTo>
                  <a:cubicBezTo>
                    <a:pt x="0" y="36045"/>
                    <a:pt x="36045" y="0"/>
                    <a:pt x="80508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3140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978" y="821715"/>
            <a:ext cx="13348643" cy="10823127"/>
            <a:chOff x="0" y="0"/>
            <a:chExt cx="1723490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3490" cy="1397412"/>
            </a:xfrm>
            <a:custGeom>
              <a:avLst/>
              <a:gdLst/>
              <a:ahLst/>
              <a:cxnLst/>
              <a:rect l="l" t="t" r="r" b="b"/>
              <a:pathLst>
                <a:path w="1723490" h="1397412">
                  <a:moveTo>
                    <a:pt x="52850" y="0"/>
                  </a:moveTo>
                  <a:lnTo>
                    <a:pt x="1670640" y="0"/>
                  </a:lnTo>
                  <a:cubicBezTo>
                    <a:pt x="1684657" y="0"/>
                    <a:pt x="1698099" y="5568"/>
                    <a:pt x="1708011" y="15479"/>
                  </a:cubicBezTo>
                  <a:cubicBezTo>
                    <a:pt x="1717922" y="25391"/>
                    <a:pt x="1723490" y="38833"/>
                    <a:pt x="1723490" y="52850"/>
                  </a:cubicBezTo>
                  <a:lnTo>
                    <a:pt x="1723490" y="1344562"/>
                  </a:lnTo>
                  <a:cubicBezTo>
                    <a:pt x="1723490" y="1358578"/>
                    <a:pt x="1717922" y="1372021"/>
                    <a:pt x="1708011" y="1381932"/>
                  </a:cubicBezTo>
                  <a:cubicBezTo>
                    <a:pt x="1698099" y="1391844"/>
                    <a:pt x="1684657" y="1397412"/>
                    <a:pt x="1670640" y="1397412"/>
                  </a:cubicBezTo>
                  <a:lnTo>
                    <a:pt x="52850" y="1397412"/>
                  </a:lnTo>
                  <a:cubicBezTo>
                    <a:pt x="38833" y="1397412"/>
                    <a:pt x="25391" y="1391844"/>
                    <a:pt x="15479" y="1381932"/>
                  </a:cubicBezTo>
                  <a:cubicBezTo>
                    <a:pt x="5568" y="1372021"/>
                    <a:pt x="0" y="1358578"/>
                    <a:pt x="0" y="1344562"/>
                  </a:cubicBezTo>
                  <a:lnTo>
                    <a:pt x="0" y="52850"/>
                  </a:lnTo>
                  <a:cubicBezTo>
                    <a:pt x="0" y="38833"/>
                    <a:pt x="5568" y="25391"/>
                    <a:pt x="15479" y="15479"/>
                  </a:cubicBezTo>
                  <a:cubicBezTo>
                    <a:pt x="25391" y="5568"/>
                    <a:pt x="38833" y="0"/>
                    <a:pt x="52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2349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483041" y="1850968"/>
          <a:ext cx="12536425" cy="6589751"/>
        </p:xfrm>
        <a:graphic>
          <a:graphicData uri="http://schemas.openxmlformats.org/drawingml/2006/table">
            <a:tbl>
              <a:tblPr/>
              <a:tblGrid>
                <a:gridCol w="294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752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4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578291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83041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83041" y="945540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Per Test Cost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39168" y="4799027"/>
            <a:ext cx="1834833" cy="135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$538,282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101048"/>
            <a:ext cx="9987556" cy="849378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Monthly Cost Savings from Express Testing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93480" y="4627774"/>
            <a:ext cx="1950520" cy="16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917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What individuals indicate on the kiosk as the reason for their visit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Reasons for Visit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2022 - June 2024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38511" b="-4218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3532635"/>
            <a:ext cx="7597755" cy="8000664"/>
            <a:chOff x="0" y="0"/>
            <a:chExt cx="980973" cy="1032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032994"/>
            </a:xfrm>
            <a:custGeom>
              <a:avLst/>
              <a:gdLst/>
              <a:ahLst/>
              <a:cxnLst/>
              <a:rect l="l" t="t" r="r" b="b"/>
              <a:pathLst>
                <a:path w="980973" h="1032994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940140"/>
                  </a:lnTo>
                  <a:cubicBezTo>
                    <a:pt x="980973" y="991422"/>
                    <a:pt x="939401" y="1032994"/>
                    <a:pt x="888119" y="1032994"/>
                  </a:cubicBezTo>
                  <a:lnTo>
                    <a:pt x="92854" y="1032994"/>
                  </a:lnTo>
                  <a:cubicBezTo>
                    <a:pt x="41572" y="1032994"/>
                    <a:pt x="0" y="991422"/>
                    <a:pt x="0" y="940140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3644177"/>
            <a:ext cx="11573819" cy="8000664"/>
            <a:chOff x="0" y="0"/>
            <a:chExt cx="1494336" cy="1032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032994"/>
            </a:xfrm>
            <a:custGeom>
              <a:avLst/>
              <a:gdLst/>
              <a:ahLst/>
              <a:cxnLst/>
              <a:rect l="l" t="t" r="r" b="b"/>
              <a:pathLst>
                <a:path w="1494336" h="1032994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972039"/>
                  </a:lnTo>
                  <a:cubicBezTo>
                    <a:pt x="1494336" y="988205"/>
                    <a:pt x="1487914" y="1003709"/>
                    <a:pt x="1476483" y="1015140"/>
                  </a:cubicBezTo>
                  <a:cubicBezTo>
                    <a:pt x="1465052" y="1026572"/>
                    <a:pt x="1449548" y="1032994"/>
                    <a:pt x="1433382" y="1032994"/>
                  </a:cubicBezTo>
                  <a:lnTo>
                    <a:pt x="60955" y="1032994"/>
                  </a:lnTo>
                  <a:cubicBezTo>
                    <a:pt x="44789" y="1032994"/>
                    <a:pt x="29284" y="1026572"/>
                    <a:pt x="17853" y="1015140"/>
                  </a:cubicBezTo>
                  <a:cubicBezTo>
                    <a:pt x="6422" y="1003709"/>
                    <a:pt x="0" y="988205"/>
                    <a:pt x="0" y="972039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4220155"/>
            <a:ext cx="5827375" cy="108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</a:t>
            </a:r>
          </a:p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18" y="5699924"/>
            <a:ext cx="10708167" cy="283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2770 treatments given to 1212 service users (includes empiric treatments)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8438639" y="5445316"/>
            <a:ext cx="1619370" cy="1619370"/>
          </a:xfrm>
          <a:custGeom>
            <a:avLst/>
            <a:gdLst/>
            <a:ahLst/>
            <a:cxnLst/>
            <a:rect l="l" t="t" r="r" b="b"/>
            <a:pathLst>
              <a:path w="1619370" h="1619370">
                <a:moveTo>
                  <a:pt x="0" y="0"/>
                </a:moveTo>
                <a:lnTo>
                  <a:pt x="1619370" y="0"/>
                </a:lnTo>
                <a:lnTo>
                  <a:pt x="1619370" y="1619369"/>
                </a:lnTo>
                <a:lnTo>
                  <a:pt x="0" y="16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12163745" y="6185508"/>
            <a:ext cx="5550351" cy="217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330 individuals with no OHIP, living with HIV receiving their HIV care at HQ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36063" y="7093260"/>
            <a:ext cx="4632381" cy="86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Number of individuals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Age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Country of Origin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Year of Arrival in Canada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58" t="-47919" r="-34061" b="-2585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1321804"/>
            <a:ext cx="8417916" cy="10181096"/>
            <a:chOff x="0" y="0"/>
            <a:chExt cx="1086867" cy="1314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14517"/>
            </a:xfrm>
            <a:custGeom>
              <a:avLst/>
              <a:gdLst/>
              <a:ahLst/>
              <a:cxnLst/>
              <a:rect l="l" t="t" r="r" b="b"/>
              <a:pathLst>
                <a:path w="1086867" h="1314517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230710"/>
                  </a:lnTo>
                  <a:cubicBezTo>
                    <a:pt x="1086867" y="1252937"/>
                    <a:pt x="1078037" y="1274254"/>
                    <a:pt x="1062320" y="1289971"/>
                  </a:cubicBezTo>
                  <a:cubicBezTo>
                    <a:pt x="1046603" y="1305687"/>
                    <a:pt x="1025287" y="1314517"/>
                    <a:pt x="1003060" y="1314517"/>
                  </a:cubicBezTo>
                  <a:lnTo>
                    <a:pt x="83807" y="1314517"/>
                  </a:lnTo>
                  <a:cubicBezTo>
                    <a:pt x="61580" y="1314517"/>
                    <a:pt x="40263" y="1305687"/>
                    <a:pt x="24546" y="1289971"/>
                  </a:cubicBezTo>
                  <a:cubicBezTo>
                    <a:pt x="8830" y="1274254"/>
                    <a:pt x="0" y="1252937"/>
                    <a:pt x="0" y="1230710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1463745"/>
            <a:ext cx="12823188" cy="10181096"/>
            <a:chOff x="0" y="0"/>
            <a:chExt cx="1655647" cy="13145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14517"/>
            </a:xfrm>
            <a:custGeom>
              <a:avLst/>
              <a:gdLst/>
              <a:ahLst/>
              <a:cxnLst/>
              <a:rect l="l" t="t" r="r" b="b"/>
              <a:pathLst>
                <a:path w="1655647" h="1314517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259501"/>
                  </a:lnTo>
                  <a:cubicBezTo>
                    <a:pt x="1655647" y="1274092"/>
                    <a:pt x="1649850" y="1288086"/>
                    <a:pt x="1639533" y="1298403"/>
                  </a:cubicBezTo>
                  <a:cubicBezTo>
                    <a:pt x="1629215" y="1308721"/>
                    <a:pt x="1615222" y="1314517"/>
                    <a:pt x="1600631" y="1314517"/>
                  </a:cubicBezTo>
                  <a:lnTo>
                    <a:pt x="55016" y="1314517"/>
                  </a:lnTo>
                  <a:cubicBezTo>
                    <a:pt x="40425" y="1314517"/>
                    <a:pt x="26431" y="1308721"/>
                    <a:pt x="16114" y="1298403"/>
                  </a:cubicBezTo>
                  <a:cubicBezTo>
                    <a:pt x="5796" y="1288086"/>
                    <a:pt x="0" y="1274092"/>
                    <a:pt x="0" y="1259501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36584" y="5326591"/>
            <a:ext cx="2725522" cy="22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202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32" y="1871139"/>
            <a:ext cx="10813861" cy="79036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934287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Ethnicity, by individual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773084"/>
            <a:ext cx="13099140" cy="9217882"/>
            <a:chOff x="0" y="0"/>
            <a:chExt cx="17465520" cy="122905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2505" y="3298638"/>
            <a:ext cx="5063762" cy="1125485"/>
            <a:chOff x="0" y="0"/>
            <a:chExt cx="6751682" cy="150064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5034582" cy="146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</a:t>
              </a:r>
            </a:p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Key Messages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51325" y="220109"/>
              <a:ext cx="1400357" cy="108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74"/>
                </a:lnSpc>
              </a:pPr>
              <a:r>
                <a:rPr lang="en-US" sz="2886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5122658" y="191544"/>
              <a:ext cx="1108" cy="1210617"/>
            </a:xfrm>
            <a:prstGeom prst="line">
              <a:avLst/>
            </a:prstGeom>
            <a:ln w="14203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03917" y="5100399"/>
            <a:ext cx="5402350" cy="336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weekly average last week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178 sexual health visits / day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number of daily service users on Monday July 8, 2024 at 220 users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New visits have stabilized.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Our testing is significantly less expensive than Public Health.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23205" y="5100399"/>
            <a:ext cx="5287883" cy="275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Successful  Code for Canada Hackathon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1: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Improve kiosk check-in process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2: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Automate mass sending of all negative results (80% of patients) 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6" y="1453427"/>
            <a:ext cx="12062735" cy="80438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553130" y="4651297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6186196" y="419434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E5E5E5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625" y="-95860"/>
            <a:ext cx="19556886" cy="10478721"/>
          </a:xfrm>
          <a:custGeom>
            <a:avLst/>
            <a:gdLst/>
            <a:ahLst/>
            <a:cxnLst/>
            <a:rect l="l" t="t" r="r" b="b"/>
            <a:pathLst>
              <a:path w="19556886" h="10478721">
                <a:moveTo>
                  <a:pt x="0" y="0"/>
                </a:moveTo>
                <a:lnTo>
                  <a:pt x="19556886" y="0"/>
                </a:lnTo>
                <a:lnTo>
                  <a:pt x="19556886" y="10478720"/>
                </a:lnTo>
                <a:lnTo>
                  <a:pt x="0" y="104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80" b="-97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336116"/>
            <a:ext cx="4732485" cy="343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“Me siento muy afortunado de tener cerca a una clinica tan vanguardista como HQ”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feel very fortunate to have a state-of-the-art clinic like HQ nearby."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4711" y="5433089"/>
            <a:ext cx="5055825" cy="171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“I was very happy with all the caring and attention. Great job guys"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863706" y="2361703"/>
          <a:ext cx="6878830" cy="5026721"/>
        </p:xfrm>
        <a:graphic>
          <a:graphicData uri="http://schemas.openxmlformats.org/drawingml/2006/table">
            <a:tbl>
              <a:tblPr/>
              <a:tblGrid>
                <a:gridCol w="196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5395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599 surveys out of </a:t>
                      </a:r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2.1%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4.81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6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0.8%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8371108" y="2158704"/>
            <a:ext cx="6292112" cy="182087"/>
          </a:xfrm>
          <a:custGeom>
            <a:avLst/>
            <a:gdLst/>
            <a:ahLst/>
            <a:cxnLst/>
            <a:rect l="l" t="t" r="r" b="b"/>
            <a:pathLst>
              <a:path w="6292112" h="182087">
                <a:moveTo>
                  <a:pt x="0" y="0"/>
                </a:moveTo>
                <a:lnTo>
                  <a:pt x="6292113" y="0"/>
                </a:lnTo>
                <a:lnTo>
                  <a:pt x="6292113" y="182087"/>
                </a:lnTo>
                <a:lnTo>
                  <a:pt x="0" y="18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5000697" y="2538788"/>
            <a:ext cx="2785912" cy="276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1426" y="2450423"/>
            <a:ext cx="6043149" cy="174882"/>
          </a:xfrm>
          <a:custGeom>
            <a:avLst/>
            <a:gdLst/>
            <a:ahLst/>
            <a:cxnLst/>
            <a:rect l="l" t="t" r="r" b="b"/>
            <a:pathLst>
              <a:path w="6043149" h="174882">
                <a:moveTo>
                  <a:pt x="0" y="0"/>
                </a:moveTo>
                <a:lnTo>
                  <a:pt x="6043148" y="0"/>
                </a:lnTo>
                <a:lnTo>
                  <a:pt x="6043148" y="174882"/>
                </a:lnTo>
                <a:lnTo>
                  <a:pt x="0" y="17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4751085" y="3953570"/>
            <a:ext cx="3135227" cy="304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I think it was truly excellent service, very kind, and they attended to me quickly.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964955" y="2625305"/>
          <a:ext cx="6267817" cy="4580222"/>
        </p:xfrm>
        <a:graphic>
          <a:graphicData uri="http://schemas.openxmlformats.org/drawingml/2006/table">
            <a:tbl>
              <a:tblPr/>
              <a:tblGrid>
                <a:gridCol w="179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016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55 surveys out of </a:t>
                      </a:r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2.2%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4.84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6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4.89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9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3.6%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4.90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December 2023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24" y="1247561"/>
            <a:ext cx="12072305" cy="934110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430833" y="4853013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65857" y="-885765"/>
            <a:ext cx="18578544" cy="11172765"/>
          </a:xfrm>
          <a:custGeom>
            <a:avLst/>
            <a:gdLst/>
            <a:ahLst/>
            <a:cxnLst/>
            <a:rect l="l" t="t" r="r" b="b"/>
            <a:pathLst>
              <a:path w="18578544" h="11172765">
                <a:moveTo>
                  <a:pt x="18578544" y="0"/>
                </a:moveTo>
                <a:lnTo>
                  <a:pt x="0" y="0"/>
                </a:lnTo>
                <a:lnTo>
                  <a:pt x="0" y="11172765"/>
                </a:lnTo>
                <a:lnTo>
                  <a:pt x="18578544" y="11172765"/>
                </a:lnTo>
                <a:lnTo>
                  <a:pt x="18578544" y="0"/>
                </a:lnTo>
                <a:close/>
              </a:path>
            </a:pathLst>
          </a:custGeom>
          <a:blipFill>
            <a:blip r:embed="rId2"/>
            <a:stretch>
              <a:fillRect t="-12960" r="-10496" b="-960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395370" y="9828667"/>
            <a:ext cx="6781765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4418" y="5611315"/>
            <a:ext cx="473248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8246" y="5611315"/>
            <a:ext cx="505582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have an excellent appreciation for the place; it's modern and clean, the toilets are futuristic, and the staff is professional. It's a wonderful addition to the gay community."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84524" y="6584645"/>
            <a:ext cx="8700375" cy="123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43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Delivering care efficiently and economically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6034" y="-397816"/>
            <a:ext cx="24304034" cy="13018074"/>
          </a:xfrm>
          <a:custGeom>
            <a:avLst/>
            <a:gdLst/>
            <a:ahLst/>
            <a:cxnLst/>
            <a:rect l="l" t="t" r="r" b="b"/>
            <a:pathLst>
              <a:path w="24304034" h="13018074">
                <a:moveTo>
                  <a:pt x="0" y="0"/>
                </a:moveTo>
                <a:lnTo>
                  <a:pt x="24304034" y="0"/>
                </a:lnTo>
                <a:lnTo>
                  <a:pt x="24304034" y="13018074"/>
                </a:lnTo>
                <a:lnTo>
                  <a:pt x="0" y="130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39" b="-97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580579"/>
            <a:ext cx="10224882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“The nurse was ... amazing. </a:t>
            </a: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Calmed me right down knew I was going through it and I couldn’t ask for better care”</a:t>
            </a:r>
          </a:p>
          <a:p>
            <a:pPr algn="ctr">
              <a:lnSpc>
                <a:spcPts val="4071"/>
              </a:lnSpc>
            </a:pPr>
            <a:endParaRPr lang="en-US" sz="3701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24423" y="670822"/>
            <a:ext cx="11682821" cy="10823127"/>
            <a:chOff x="0" y="0"/>
            <a:chExt cx="1508410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8410" cy="1397412"/>
            </a:xfrm>
            <a:custGeom>
              <a:avLst/>
              <a:gdLst/>
              <a:ahLst/>
              <a:cxnLst/>
              <a:rect l="l" t="t" r="r" b="b"/>
              <a:pathLst>
                <a:path w="1508410" h="1397412">
                  <a:moveTo>
                    <a:pt x="60386" y="0"/>
                  </a:moveTo>
                  <a:lnTo>
                    <a:pt x="1448024" y="0"/>
                  </a:lnTo>
                  <a:cubicBezTo>
                    <a:pt x="1464039" y="0"/>
                    <a:pt x="1479399" y="6362"/>
                    <a:pt x="1490723" y="17687"/>
                  </a:cubicBezTo>
                  <a:cubicBezTo>
                    <a:pt x="1502048" y="29011"/>
                    <a:pt x="1508410" y="44371"/>
                    <a:pt x="1508410" y="60386"/>
                  </a:cubicBezTo>
                  <a:lnTo>
                    <a:pt x="1508410" y="1337026"/>
                  </a:lnTo>
                  <a:cubicBezTo>
                    <a:pt x="1508410" y="1353041"/>
                    <a:pt x="1502048" y="1368401"/>
                    <a:pt x="1490723" y="1379725"/>
                  </a:cubicBezTo>
                  <a:cubicBezTo>
                    <a:pt x="1479399" y="1391050"/>
                    <a:pt x="1464039" y="1397412"/>
                    <a:pt x="1448024" y="1397412"/>
                  </a:cubicBezTo>
                  <a:lnTo>
                    <a:pt x="60386" y="1397412"/>
                  </a:lnTo>
                  <a:cubicBezTo>
                    <a:pt x="44371" y="1397412"/>
                    <a:pt x="29011" y="1391050"/>
                    <a:pt x="17687" y="1379725"/>
                  </a:cubicBezTo>
                  <a:cubicBezTo>
                    <a:pt x="6362" y="1368401"/>
                    <a:pt x="0" y="1353041"/>
                    <a:pt x="0" y="1337026"/>
                  </a:cubicBezTo>
                  <a:lnTo>
                    <a:pt x="0" y="60386"/>
                  </a:lnTo>
                  <a:cubicBezTo>
                    <a:pt x="0" y="44371"/>
                    <a:pt x="6362" y="29011"/>
                    <a:pt x="17687" y="17687"/>
                  </a:cubicBezTo>
                  <a:cubicBezTo>
                    <a:pt x="29011" y="6362"/>
                    <a:pt x="44371" y="0"/>
                    <a:pt x="6038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0841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36" y="821715"/>
            <a:ext cx="17796685" cy="10823127"/>
            <a:chOff x="0" y="0"/>
            <a:chExt cx="2297792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7792" cy="1397412"/>
            </a:xfrm>
            <a:custGeom>
              <a:avLst/>
              <a:gdLst/>
              <a:ahLst/>
              <a:cxnLst/>
              <a:rect l="l" t="t" r="r" b="b"/>
              <a:pathLst>
                <a:path w="2297792" h="1397412">
                  <a:moveTo>
                    <a:pt x="39641" y="0"/>
                  </a:moveTo>
                  <a:lnTo>
                    <a:pt x="2258151" y="0"/>
                  </a:lnTo>
                  <a:cubicBezTo>
                    <a:pt x="2280044" y="0"/>
                    <a:pt x="2297792" y="17748"/>
                    <a:pt x="2297792" y="39641"/>
                  </a:cubicBezTo>
                  <a:lnTo>
                    <a:pt x="2297792" y="1357771"/>
                  </a:lnTo>
                  <a:cubicBezTo>
                    <a:pt x="2297792" y="1379664"/>
                    <a:pt x="2280044" y="1397412"/>
                    <a:pt x="2258151" y="1397412"/>
                  </a:cubicBezTo>
                  <a:lnTo>
                    <a:pt x="39641" y="1397412"/>
                  </a:lnTo>
                  <a:cubicBezTo>
                    <a:pt x="17748" y="1397412"/>
                    <a:pt x="0" y="1379664"/>
                    <a:pt x="0" y="1357771"/>
                  </a:cubicBezTo>
                  <a:lnTo>
                    <a:pt x="0" y="39641"/>
                  </a:lnTo>
                  <a:cubicBezTo>
                    <a:pt x="0" y="17748"/>
                    <a:pt x="17748" y="0"/>
                    <a:pt x="396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97792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808025" y="9766678"/>
            <a:ext cx="41671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10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08" y="1516180"/>
            <a:ext cx="12939355" cy="93002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8" y="3326441"/>
            <a:ext cx="5373933" cy="6471119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4944152" y="3212757"/>
            <a:ext cx="2626833" cy="86497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4944152" y="4894305"/>
            <a:ext cx="2632791" cy="413951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7908031" y="5356447"/>
            <a:ext cx="9727285" cy="1205554"/>
          </a:xfrm>
          <a:custGeom>
            <a:avLst/>
            <a:gdLst/>
            <a:ahLst/>
            <a:cxnLst/>
            <a:rect l="l" t="t" r="r" b="b"/>
            <a:pathLst>
              <a:path w="9727285" h="1205554">
                <a:moveTo>
                  <a:pt x="0" y="0"/>
                </a:moveTo>
                <a:lnTo>
                  <a:pt x="9727285" y="0"/>
                </a:lnTo>
                <a:lnTo>
                  <a:pt x="9727285" y="1205553"/>
                </a:lnTo>
                <a:lnTo>
                  <a:pt x="0" y="1205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1219" b="-1219"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115089" y="6568775"/>
          <a:ext cx="9313169" cy="790575"/>
        </p:xfrm>
        <a:graphic>
          <a:graphicData uri="http://schemas.openxmlformats.org/drawingml/2006/table">
            <a:tbl>
              <a:tblPr/>
              <a:tblGrid>
                <a:gridCol w="1034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2936433" y="6755268"/>
            <a:ext cx="931316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</a:t>
            </a:r>
          </a:p>
        </p:txBody>
      </p: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85030" y="9582644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9780" y="8954518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253849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2420183" y="-2099695"/>
            <a:ext cx="9556004" cy="14555487"/>
            <a:chOff x="0" y="0"/>
            <a:chExt cx="3130550" cy="4768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00648" y="980183"/>
            <a:ext cx="4979551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Total Visits to HQ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to March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5" y="1395472"/>
            <a:ext cx="9829511" cy="898421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837652" y="1816872"/>
            <a:ext cx="3349509" cy="10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4,725 </a:t>
            </a: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7,699 visits in 2024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>
            <a:extLst>
              <a:ext uri="{FF2B5EF4-FFF2-40B4-BE49-F238E27FC236}">
                <a16:creationId xmlns:a16="http://schemas.microsoft.com/office/drawing/2014/main" id="{C25E1A8D-7CCB-F93B-2A07-318EED74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F113C839-67F1-2540-4413-1A351D65B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714E9D21-3209-89DA-3011-24A45DDF73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2422390E-3163-C5BE-C1D5-5777E4A428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138666" y="3314813"/>
            <a:ext cx="4962280" cy="1355725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5477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48" y="1774849"/>
            <a:ext cx="12072305" cy="9341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5698867" y="514541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 dirty="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t>Testing this new object thing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It looks greats let's see if it works!!!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Blablablablabla22222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08, 2024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t>Testing this new object thing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It looks greats let's see if it works!!!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Blablablablabla22222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08, 2024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t>Testing this new object thing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It looks greats let's see if it works!!!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Blablablablabla22222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08, 2024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t>Testing this new object thing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It looks greats let's see if it works!!!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Blablablablabla22222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08, 2024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t>Second test being done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This is a second slide template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Blablablablabla22222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08, 2024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t>Second test being done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This is a second slide template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Blablablablabla22222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08, 2024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/>
          <a:lstStyle/>
          <a:p>
            <a:r>
              <a:t>Second test being done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/>
          <a:lstStyle/>
          <a:p>
            <a:r>
              <a:t>This is a second slide template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14375" y="1039044"/>
            <a:ext cx="16859250" cy="1008063"/>
          </a:xfrm>
        </p:spPr>
        <p:txBody>
          <a:bodyPr/>
          <a:lstStyle/>
          <a:p>
            <a:r>
              <a:rPr/>
              <a:t>Second test being done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713925" y="2263180"/>
            <a:ext cx="16859250" cy="5256213"/>
          </a:xfrm>
        </p:spPr>
        <p:txBody>
          <a:bodyPr/>
          <a:lstStyle/>
          <a:p>
            <a:r>
              <a:rPr/>
              <a:t>This is a second slide template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 dirty="0"/>
          </a:p>
          <a:p>
            <a:pPr algn="l">
              <a:lnSpc>
                <a:spcPts val="8280"/>
              </a:lnSpc>
            </a:pP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 dirty="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31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EEC2486-2BAB-2342-5D30-72455D319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90866B8C-8154-C051-9209-9AD6234DC9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132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96734" y="8316228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01216" y="-905172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33959" y="425678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61534" y="1761778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dirty="0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1CE4891D-B809-4A18-AD25-DEACDC92A384}"/>
    </a:ext>
  </a:extLst>
</a:theme>
</file>

<file path=ppt/theme/theme2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1576</Words>
  <Application>Microsoft Office PowerPoint</Application>
  <PresentationFormat>Custom</PresentationFormat>
  <Paragraphs>318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Poppins Bold</vt:lpstr>
      <vt:lpstr>Arimo</vt:lpstr>
      <vt:lpstr>Garnett 3</vt:lpstr>
      <vt:lpstr>Arial</vt:lpstr>
      <vt:lpstr>Garnett 2</vt:lpstr>
      <vt:lpstr>Calibri</vt:lpstr>
      <vt:lpstr>Garnett 1</vt:lpstr>
      <vt:lpstr>Montserrat Bold</vt:lpstr>
      <vt:lpstr>Poppins</vt:lpstr>
      <vt:lpstr>Office Theme</vt:lpstr>
      <vt:lpstr>HQ Master Style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this new object thing</vt:lpstr>
      <vt:lpstr>Testing this new object thing</vt:lpstr>
      <vt:lpstr>Testing this new object thing</vt:lpstr>
      <vt:lpstr>Testing this new object thing</vt:lpstr>
      <vt:lpstr>Second test being done</vt:lpstr>
      <vt:lpstr>Second test being done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>Data Analyst</dc:creator>
  <cp:lastModifiedBy/>
  <cp:revision>1</cp:revision>
  <dcterms:created xsi:type="dcterms:W3CDTF">2024-10-02T21:10:16Z</dcterms:created>
  <dcterms:modified xsi:type="dcterms:W3CDTF">2024-10-08T17:38:37Z</dcterms:modified>
  <dc:identifier>DAGKFNpDbPg</dc:identifier>
</cp:coreProperties>
</file>